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
  </p:notesMasterIdLst>
  <p:handoutMasterIdLst>
    <p:handoutMasterId r:id="rId5"/>
  </p:handoutMasterIdLst>
  <p:sldIdLst>
    <p:sldId id="256" r:id="rId2"/>
    <p:sldId id="257" r:id="rId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ru-RU"/>
          </a:p>
        </p:txBody>
      </p:sp>
      <p:sp>
        <p:nvSpPr>
          <p:cNvPr id="819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ru-RU"/>
          </a:p>
        </p:txBody>
      </p:sp>
      <p:sp>
        <p:nvSpPr>
          <p:cNvPr id="819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ru-RU"/>
          </a:p>
        </p:txBody>
      </p:sp>
      <p:sp>
        <p:nvSpPr>
          <p:cNvPr id="819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4ECCA5C-BB0B-40E7-A1F8-17233356E686}" type="slidenum">
              <a:rPr lang="ru-RU"/>
              <a:pPr/>
              <a:t>‹#›</a:t>
            </a:fld>
            <a:endParaRPr lang="ru-RU"/>
          </a:p>
        </p:txBody>
      </p:sp>
    </p:spTree>
    <p:extLst>
      <p:ext uri="{BB962C8B-B14F-4D97-AF65-F5344CB8AC3E}">
        <p14:creationId xmlns:p14="http://schemas.microsoft.com/office/powerpoint/2010/main" val="3169001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ru-RU"/>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ru-RU"/>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ru-RU"/>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EBCE3C2-576B-4B1E-9170-DD70BC6861A1}" type="slidenum">
              <a:rPr lang="ru-RU"/>
              <a:pPr/>
              <a:t>‹#›</a:t>
            </a:fld>
            <a:endParaRPr lang="ru-RU"/>
          </a:p>
        </p:txBody>
      </p:sp>
    </p:spTree>
    <p:extLst>
      <p:ext uri="{BB962C8B-B14F-4D97-AF65-F5344CB8AC3E}">
        <p14:creationId xmlns:p14="http://schemas.microsoft.com/office/powerpoint/2010/main" val="27078639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06CC1C-84B3-4B5F-9723-DC830C3B9D7E}" type="slidenum">
              <a:rPr lang="ru-RU"/>
              <a:pPr/>
              <a:t>1</a:t>
            </a:fld>
            <a:endParaRPr lang="ru-RU"/>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val="4002882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C8A3BD-1FDB-4DD6-88EC-4221A32FE537}" type="slidenum">
              <a:rPr lang="ru-RU"/>
              <a:pPr/>
              <a:t>2</a:t>
            </a:fld>
            <a:endParaRPr lang="ru-RU"/>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val="18624357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6146" name="Group 2"/>
          <p:cNvGrpSpPr>
            <a:grpSpLocks/>
          </p:cNvGrpSpPr>
          <p:nvPr/>
        </p:nvGrpSpPr>
        <p:grpSpPr bwMode="auto">
          <a:xfrm>
            <a:off x="0" y="0"/>
            <a:ext cx="9159875" cy="6870700"/>
            <a:chOff x="0" y="0"/>
            <a:chExt cx="5770" cy="4328"/>
          </a:xfrm>
        </p:grpSpPr>
        <p:sp>
          <p:nvSpPr>
            <p:cNvPr id="6147"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p>
          </p:txBody>
        </p:sp>
        <p:sp>
          <p:nvSpPr>
            <p:cNvPr id="6148"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p>
          </p:txBody>
        </p:sp>
        <p:sp>
          <p:nvSpPr>
            <p:cNvPr id="6149"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p>
          </p:txBody>
        </p:sp>
        <p:grpSp>
          <p:nvGrpSpPr>
            <p:cNvPr id="6150" name="Group 6"/>
            <p:cNvGrpSpPr>
              <a:grpSpLocks/>
            </p:cNvGrpSpPr>
            <p:nvPr/>
          </p:nvGrpSpPr>
          <p:grpSpPr bwMode="auto">
            <a:xfrm>
              <a:off x="4944" y="1"/>
              <a:ext cx="816" cy="3974"/>
              <a:chOff x="4944" y="1"/>
              <a:chExt cx="816" cy="3974"/>
            </a:xfrm>
          </p:grpSpPr>
          <p:grpSp>
            <p:nvGrpSpPr>
              <p:cNvPr id="6151" name="Group 7"/>
              <p:cNvGrpSpPr>
                <a:grpSpLocks/>
              </p:cNvGrpSpPr>
              <p:nvPr userDrawn="1"/>
            </p:nvGrpSpPr>
            <p:grpSpPr bwMode="auto">
              <a:xfrm>
                <a:off x="5280" y="1"/>
                <a:ext cx="480" cy="1430"/>
                <a:chOff x="5280" y="1"/>
                <a:chExt cx="480" cy="1430"/>
              </a:xfrm>
            </p:grpSpPr>
            <p:grpSp>
              <p:nvGrpSpPr>
                <p:cNvPr id="6152" name="Group 8"/>
                <p:cNvGrpSpPr>
                  <a:grpSpLocks/>
                </p:cNvGrpSpPr>
                <p:nvPr userDrawn="1"/>
              </p:nvGrpSpPr>
              <p:grpSpPr bwMode="auto">
                <a:xfrm rot="-5400000">
                  <a:off x="5484" y="0"/>
                  <a:ext cx="174" cy="176"/>
                  <a:chOff x="1657" y="323"/>
                  <a:chExt cx="1691" cy="2560"/>
                </a:xfrm>
              </p:grpSpPr>
              <p:grpSp>
                <p:nvGrpSpPr>
                  <p:cNvPr id="6153" name="Group 9"/>
                  <p:cNvGrpSpPr>
                    <a:grpSpLocks/>
                  </p:cNvGrpSpPr>
                  <p:nvPr/>
                </p:nvGrpSpPr>
                <p:grpSpPr bwMode="auto">
                  <a:xfrm>
                    <a:off x="1657" y="323"/>
                    <a:ext cx="1691" cy="2560"/>
                    <a:chOff x="1657" y="323"/>
                    <a:chExt cx="1691" cy="2560"/>
                  </a:xfrm>
                </p:grpSpPr>
                <p:sp>
                  <p:nvSpPr>
                    <p:cNvPr id="6154" name="Freeform 10"/>
                    <p:cNvSpPr>
                      <a:spLocks/>
                    </p:cNvSpPr>
                    <p:nvPr/>
                  </p:nvSpPr>
                  <p:spPr bwMode="auto">
                    <a:xfrm>
                      <a:off x="2117" y="323"/>
                      <a:ext cx="1231" cy="2560"/>
                    </a:xfrm>
                    <a:custGeom>
                      <a:avLst/>
                      <a:gdLst>
                        <a:gd name="T0" fmla="*/ 337 w 1231"/>
                        <a:gd name="T1" fmla="*/ 283 h 2560"/>
                        <a:gd name="T2" fmla="*/ 415 w 1231"/>
                        <a:gd name="T3" fmla="*/ 115 h 2560"/>
                        <a:gd name="T4" fmla="*/ 583 w 1231"/>
                        <a:gd name="T5" fmla="*/ 7 h 2560"/>
                        <a:gd name="T6" fmla="*/ 895 w 1231"/>
                        <a:gd name="T7" fmla="*/ 61 h 2560"/>
                        <a:gd name="T8" fmla="*/ 1051 w 1231"/>
                        <a:gd name="T9" fmla="*/ 349 h 2560"/>
                        <a:gd name="T10" fmla="*/ 979 w 1231"/>
                        <a:gd name="T11" fmla="*/ 769 h 2560"/>
                        <a:gd name="T12" fmla="*/ 943 w 1231"/>
                        <a:gd name="T13" fmla="*/ 943 h 2560"/>
                        <a:gd name="T14" fmla="*/ 1105 w 1231"/>
                        <a:gd name="T15" fmla="*/ 1075 h 2560"/>
                        <a:gd name="T16" fmla="*/ 1231 w 1231"/>
                        <a:gd name="T17" fmla="*/ 1525 h 2560"/>
                        <a:gd name="T18" fmla="*/ 1123 w 1231"/>
                        <a:gd name="T19" fmla="*/ 1969 h 2560"/>
                        <a:gd name="T20" fmla="*/ 907 w 1231"/>
                        <a:gd name="T21" fmla="*/ 2077 h 2560"/>
                        <a:gd name="T22" fmla="*/ 721 w 1231"/>
                        <a:gd name="T23" fmla="*/ 2059 h 2560"/>
                        <a:gd name="T24" fmla="*/ 655 w 1231"/>
                        <a:gd name="T25" fmla="*/ 2251 h 2560"/>
                        <a:gd name="T26" fmla="*/ 529 w 1231"/>
                        <a:gd name="T27" fmla="*/ 2527 h 2560"/>
                        <a:gd name="T28" fmla="*/ 211 w 1231"/>
                        <a:gd name="T29" fmla="*/ 2509 h 2560"/>
                        <a:gd name="T30" fmla="*/ 31 w 1231"/>
                        <a:gd name="T31" fmla="*/ 2227 h 2560"/>
                        <a:gd name="T32" fmla="*/ 25 w 1231"/>
                        <a:gd name="T33" fmla="*/ 1969 h 2560"/>
                        <a:gd name="T34" fmla="*/ 145 w 1231"/>
                        <a:gd name="T35" fmla="*/ 1651 h 2560"/>
                        <a:gd name="T36" fmla="*/ 259 w 1231"/>
                        <a:gd name="T37" fmla="*/ 1513 h 2560"/>
                        <a:gd name="T38" fmla="*/ 217 w 1231"/>
                        <a:gd name="T39" fmla="*/ 1729 h 2560"/>
                        <a:gd name="T40" fmla="*/ 73 w 1231"/>
                        <a:gd name="T41" fmla="*/ 2023 h 2560"/>
                        <a:gd name="T42" fmla="*/ 169 w 1231"/>
                        <a:gd name="T43" fmla="*/ 2323 h 2560"/>
                        <a:gd name="T44" fmla="*/ 439 w 1231"/>
                        <a:gd name="T45" fmla="*/ 2431 h 2560"/>
                        <a:gd name="T46" fmla="*/ 595 w 1231"/>
                        <a:gd name="T47" fmla="*/ 2227 h 2560"/>
                        <a:gd name="T48" fmla="*/ 577 w 1231"/>
                        <a:gd name="T49" fmla="*/ 1807 h 2560"/>
                        <a:gd name="T50" fmla="*/ 493 w 1231"/>
                        <a:gd name="T51" fmla="*/ 1531 h 2560"/>
                        <a:gd name="T52" fmla="*/ 535 w 1231"/>
                        <a:gd name="T53" fmla="*/ 1459 h 2560"/>
                        <a:gd name="T54" fmla="*/ 625 w 1231"/>
                        <a:gd name="T55" fmla="*/ 1633 h 2560"/>
                        <a:gd name="T56" fmla="*/ 721 w 1231"/>
                        <a:gd name="T57" fmla="*/ 1933 h 2560"/>
                        <a:gd name="T58" fmla="*/ 967 w 1231"/>
                        <a:gd name="T59" fmla="*/ 1963 h 2560"/>
                        <a:gd name="T60" fmla="*/ 1135 w 1231"/>
                        <a:gd name="T61" fmla="*/ 1687 h 2560"/>
                        <a:gd name="T62" fmla="*/ 1117 w 1231"/>
                        <a:gd name="T63" fmla="*/ 1273 h 2560"/>
                        <a:gd name="T64" fmla="*/ 883 w 1231"/>
                        <a:gd name="T65" fmla="*/ 1057 h 2560"/>
                        <a:gd name="T66" fmla="*/ 679 w 1231"/>
                        <a:gd name="T67" fmla="*/ 1129 h 2560"/>
                        <a:gd name="T68" fmla="*/ 577 w 1231"/>
                        <a:gd name="T69" fmla="*/ 1117 h 2560"/>
                        <a:gd name="T70" fmla="*/ 619 w 1231"/>
                        <a:gd name="T71" fmla="*/ 1033 h 2560"/>
                        <a:gd name="T72" fmla="*/ 811 w 1231"/>
                        <a:gd name="T73" fmla="*/ 937 h 2560"/>
                        <a:gd name="T74" fmla="*/ 949 w 1231"/>
                        <a:gd name="T75" fmla="*/ 613 h 2560"/>
                        <a:gd name="T76" fmla="*/ 883 w 1231"/>
                        <a:gd name="T77" fmla="*/ 175 h 2560"/>
                        <a:gd name="T78" fmla="*/ 619 w 1231"/>
                        <a:gd name="T79" fmla="*/ 103 h 2560"/>
                        <a:gd name="T80" fmla="*/ 391 w 1231"/>
                        <a:gd name="T81" fmla="*/ 355 h 2560"/>
                        <a:gd name="T82" fmla="*/ 403 w 1231"/>
                        <a:gd name="T83" fmla="*/ 763 h 2560"/>
                        <a:gd name="T84" fmla="*/ 343 w 1231"/>
                        <a:gd name="T85" fmla="*/ 949 h 2560"/>
                        <a:gd name="T86" fmla="*/ 289 w 1231"/>
                        <a:gd name="T87" fmla="*/ 685 h 2560"/>
                        <a:gd name="T88" fmla="*/ 307 w 1231"/>
                        <a:gd name="T89" fmla="*/ 367 h 2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55" name="Freeform 11"/>
                    <p:cNvSpPr>
                      <a:spLocks/>
                    </p:cNvSpPr>
                    <p:nvPr/>
                  </p:nvSpPr>
                  <p:spPr bwMode="auto">
                    <a:xfrm>
                      <a:off x="1657" y="376"/>
                      <a:ext cx="865" cy="2071"/>
                    </a:xfrm>
                    <a:custGeom>
                      <a:avLst/>
                      <a:gdLst>
                        <a:gd name="T0" fmla="*/ 785 w 865"/>
                        <a:gd name="T1" fmla="*/ 530 h 2071"/>
                        <a:gd name="T2" fmla="*/ 797 w 865"/>
                        <a:gd name="T3" fmla="*/ 350 h 2071"/>
                        <a:gd name="T4" fmla="*/ 863 w 865"/>
                        <a:gd name="T5" fmla="*/ 206 h 2071"/>
                        <a:gd name="T6" fmla="*/ 809 w 865"/>
                        <a:gd name="T7" fmla="*/ 218 h 2071"/>
                        <a:gd name="T8" fmla="*/ 749 w 865"/>
                        <a:gd name="T9" fmla="*/ 218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6 h 2071"/>
                        <a:gd name="T22" fmla="*/ 119 w 865"/>
                        <a:gd name="T23" fmla="*/ 404 h 2071"/>
                        <a:gd name="T24" fmla="*/ 131 w 865"/>
                        <a:gd name="T25" fmla="*/ 590 h 2071"/>
                        <a:gd name="T26" fmla="*/ 173 w 865"/>
                        <a:gd name="T27" fmla="*/ 782 h 2071"/>
                        <a:gd name="T28" fmla="*/ 197 w 865"/>
                        <a:gd name="T29" fmla="*/ 884 h 2071"/>
                        <a:gd name="T30" fmla="*/ 167 w 865"/>
                        <a:gd name="T31" fmla="*/ 986 h 2071"/>
                        <a:gd name="T32" fmla="*/ 65 w 865"/>
                        <a:gd name="T33" fmla="*/ 1124 h 2071"/>
                        <a:gd name="T34" fmla="*/ 17 w 865"/>
                        <a:gd name="T35" fmla="*/ 1298 h 2071"/>
                        <a:gd name="T36" fmla="*/ 5 w 865"/>
                        <a:gd name="T37" fmla="*/ 1550 h 2071"/>
                        <a:gd name="T38" fmla="*/ 47 w 865"/>
                        <a:gd name="T39" fmla="*/ 1748 h 2071"/>
                        <a:gd name="T40" fmla="*/ 131 w 865"/>
                        <a:gd name="T41" fmla="*/ 1898 h 2071"/>
                        <a:gd name="T42" fmla="*/ 299 w 865"/>
                        <a:gd name="T43" fmla="*/ 1988 h 2071"/>
                        <a:gd name="T44" fmla="*/ 425 w 865"/>
                        <a:gd name="T45" fmla="*/ 1982 h 2071"/>
                        <a:gd name="T46" fmla="*/ 467 w 865"/>
                        <a:gd name="T47" fmla="*/ 1994 h 2071"/>
                        <a:gd name="T48" fmla="*/ 497 w 865"/>
                        <a:gd name="T49" fmla="*/ 2066 h 2071"/>
                        <a:gd name="T50" fmla="*/ 497 w 865"/>
                        <a:gd name="T51" fmla="*/ 1964 h 2071"/>
                        <a:gd name="T52" fmla="*/ 557 w 865"/>
                        <a:gd name="T53" fmla="*/ 1778 h 2071"/>
                        <a:gd name="T54" fmla="*/ 617 w 865"/>
                        <a:gd name="T55" fmla="*/ 1658 h 2071"/>
                        <a:gd name="T56" fmla="*/ 581 w 865"/>
                        <a:gd name="T57" fmla="*/ 1700 h 2071"/>
                        <a:gd name="T58" fmla="*/ 515 w 865"/>
                        <a:gd name="T59" fmla="*/ 1820 h 2071"/>
                        <a:gd name="T60" fmla="*/ 407 w 865"/>
                        <a:gd name="T61" fmla="*/ 1904 h 2071"/>
                        <a:gd name="T62" fmla="*/ 269 w 865"/>
                        <a:gd name="T63" fmla="*/ 1898 h 2071"/>
                        <a:gd name="T64" fmla="*/ 179 w 865"/>
                        <a:gd name="T65" fmla="*/ 1814 h 2071"/>
                        <a:gd name="T66" fmla="*/ 113 w 865"/>
                        <a:gd name="T67" fmla="*/ 1640 h 2071"/>
                        <a:gd name="T68" fmla="*/ 107 w 865"/>
                        <a:gd name="T69" fmla="*/ 1394 h 2071"/>
                        <a:gd name="T70" fmla="*/ 137 w 865"/>
                        <a:gd name="T71" fmla="*/ 1190 h 2071"/>
                        <a:gd name="T72" fmla="*/ 203 w 865"/>
                        <a:gd name="T73" fmla="*/ 1070 h 2071"/>
                        <a:gd name="T74" fmla="*/ 323 w 865"/>
                        <a:gd name="T75" fmla="*/ 1022 h 2071"/>
                        <a:gd name="T76" fmla="*/ 509 w 865"/>
                        <a:gd name="T77" fmla="*/ 1076 h 2071"/>
                        <a:gd name="T78" fmla="*/ 611 w 865"/>
                        <a:gd name="T79" fmla="*/ 1124 h 2071"/>
                        <a:gd name="T80" fmla="*/ 665 w 865"/>
                        <a:gd name="T81" fmla="*/ 1100 h 2071"/>
                        <a:gd name="T82" fmla="*/ 659 w 865"/>
                        <a:gd name="T83" fmla="*/ 1046 h 2071"/>
                        <a:gd name="T84" fmla="*/ 611 w 865"/>
                        <a:gd name="T85" fmla="*/ 1004 h 2071"/>
                        <a:gd name="T86" fmla="*/ 497 w 865"/>
                        <a:gd name="T87" fmla="*/ 980 h 2071"/>
                        <a:gd name="T88" fmla="*/ 323 w 865"/>
                        <a:gd name="T89" fmla="*/ 896 h 2071"/>
                        <a:gd name="T90" fmla="*/ 233 w 865"/>
                        <a:gd name="T91" fmla="*/ 680 h 2071"/>
                        <a:gd name="T92" fmla="*/ 209 w 865"/>
                        <a:gd name="T93" fmla="*/ 416 h 2071"/>
                        <a:gd name="T94" fmla="*/ 317 w 865"/>
                        <a:gd name="T95" fmla="*/ 170 h 2071"/>
                        <a:gd name="T96" fmla="*/ 485 w 865"/>
                        <a:gd name="T97" fmla="*/ 110 h 2071"/>
                        <a:gd name="T98" fmla="*/ 617 w 865"/>
                        <a:gd name="T99" fmla="*/ 164 h 2071"/>
                        <a:gd name="T100" fmla="*/ 707 w 865"/>
                        <a:gd name="T101" fmla="*/ 290 h 2071"/>
                        <a:gd name="T102" fmla="*/ 737 w 865"/>
                        <a:gd name="T103" fmla="*/ 428 h 2071"/>
                        <a:gd name="T104" fmla="*/ 773 w 865"/>
                        <a:gd name="T105" fmla="*/ 602 h 2071"/>
                        <a:gd name="T106" fmla="*/ 809 w 865"/>
                        <a:gd name="T107" fmla="*/ 584 h 2071"/>
                        <a:gd name="T108" fmla="*/ 785 w 865"/>
                        <a:gd name="T109" fmla="*/ 530 h 2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
                <p:nvSpPr>
                  <p:cNvPr id="6156" name="Oval 12"/>
                  <p:cNvSpPr>
                    <a:spLocks noChangeArrowheads="1"/>
                  </p:cNvSpPr>
                  <p:nvPr/>
                </p:nvSpPr>
                <p:spPr bwMode="auto">
                  <a:xfrm>
                    <a:off x="2400" y="1428"/>
                    <a:ext cx="168" cy="246"/>
                  </a:xfrm>
                  <a:prstGeom prst="ellipse">
                    <a:avLst/>
                  </a:prstGeom>
                  <a:solidFill>
                    <a:srgbClr val="E7D6B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57" name="Freeform 13"/>
                  <p:cNvSpPr>
                    <a:spLocks/>
                  </p:cNvSpPr>
                  <p:nvPr/>
                </p:nvSpPr>
                <p:spPr bwMode="auto">
                  <a:xfrm>
                    <a:off x="2595" y="741"/>
                    <a:ext cx="266" cy="521"/>
                  </a:xfrm>
                  <a:custGeom>
                    <a:avLst/>
                    <a:gdLst>
                      <a:gd name="T0" fmla="*/ 3 w 266"/>
                      <a:gd name="T1" fmla="*/ 483 h 521"/>
                      <a:gd name="T2" fmla="*/ 27 w 266"/>
                      <a:gd name="T3" fmla="*/ 273 h 521"/>
                      <a:gd name="T4" fmla="*/ 111 w 266"/>
                      <a:gd name="T5" fmla="*/ 45 h 521"/>
                      <a:gd name="T6" fmla="*/ 183 w 266"/>
                      <a:gd name="T7" fmla="*/ 3 h 521"/>
                      <a:gd name="T8" fmla="*/ 237 w 266"/>
                      <a:gd name="T9" fmla="*/ 39 h 521"/>
                      <a:gd name="T10" fmla="*/ 261 w 266"/>
                      <a:gd name="T11" fmla="*/ 129 h 521"/>
                      <a:gd name="T12" fmla="*/ 207 w 266"/>
                      <a:gd name="T13" fmla="*/ 273 h 521"/>
                      <a:gd name="T14" fmla="*/ 105 w 266"/>
                      <a:gd name="T15" fmla="*/ 477 h 521"/>
                      <a:gd name="T16" fmla="*/ 45 w 266"/>
                      <a:gd name="T17" fmla="*/ 501 h 521"/>
                      <a:gd name="T18" fmla="*/ 3 w 266"/>
                      <a:gd name="T19" fmla="*/ 483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58" name="Freeform 14"/>
                  <p:cNvSpPr>
                    <a:spLocks/>
                  </p:cNvSpPr>
                  <p:nvPr/>
                </p:nvSpPr>
                <p:spPr bwMode="auto">
                  <a:xfrm>
                    <a:off x="2672" y="1593"/>
                    <a:ext cx="392" cy="340"/>
                  </a:xfrm>
                  <a:custGeom>
                    <a:avLst/>
                    <a:gdLst>
                      <a:gd name="T0" fmla="*/ 100 w 392"/>
                      <a:gd name="T1" fmla="*/ 201 h 340"/>
                      <a:gd name="T2" fmla="*/ 16 w 392"/>
                      <a:gd name="T3" fmla="*/ 87 h 340"/>
                      <a:gd name="T4" fmla="*/ 4 w 392"/>
                      <a:gd name="T5" fmla="*/ 45 h 340"/>
                      <a:gd name="T6" fmla="*/ 28 w 392"/>
                      <a:gd name="T7" fmla="*/ 3 h 340"/>
                      <a:gd name="T8" fmla="*/ 130 w 392"/>
                      <a:gd name="T9" fmla="*/ 27 h 340"/>
                      <a:gd name="T10" fmla="*/ 250 w 392"/>
                      <a:gd name="T11" fmla="*/ 75 h 340"/>
                      <a:gd name="T12" fmla="*/ 364 w 392"/>
                      <a:gd name="T13" fmla="*/ 159 h 340"/>
                      <a:gd name="T14" fmla="*/ 388 w 392"/>
                      <a:gd name="T15" fmla="*/ 273 h 340"/>
                      <a:gd name="T16" fmla="*/ 340 w 392"/>
                      <a:gd name="T17" fmla="*/ 333 h 340"/>
                      <a:gd name="T18" fmla="*/ 244 w 392"/>
                      <a:gd name="T19" fmla="*/ 315 h 340"/>
                      <a:gd name="T20" fmla="*/ 100 w 392"/>
                      <a:gd name="T21" fmla="*/ 201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59" name="Freeform 15"/>
                  <p:cNvSpPr>
                    <a:spLocks/>
                  </p:cNvSpPr>
                  <p:nvPr/>
                </p:nvSpPr>
                <p:spPr bwMode="auto">
                  <a:xfrm>
                    <a:off x="2412" y="1929"/>
                    <a:ext cx="151" cy="558"/>
                  </a:xfrm>
                  <a:custGeom>
                    <a:avLst/>
                    <a:gdLst>
                      <a:gd name="T0" fmla="*/ 18 w 151"/>
                      <a:gd name="T1" fmla="*/ 165 h 558"/>
                      <a:gd name="T2" fmla="*/ 42 w 151"/>
                      <a:gd name="T3" fmla="*/ 39 h 558"/>
                      <a:gd name="T4" fmla="*/ 66 w 151"/>
                      <a:gd name="T5" fmla="*/ 3 h 558"/>
                      <a:gd name="T6" fmla="*/ 108 w 151"/>
                      <a:gd name="T7" fmla="*/ 27 h 558"/>
                      <a:gd name="T8" fmla="*/ 138 w 151"/>
                      <a:gd name="T9" fmla="*/ 165 h 558"/>
                      <a:gd name="T10" fmla="*/ 144 w 151"/>
                      <a:gd name="T11" fmla="*/ 423 h 558"/>
                      <a:gd name="T12" fmla="*/ 96 w 151"/>
                      <a:gd name="T13" fmla="*/ 543 h 558"/>
                      <a:gd name="T14" fmla="*/ 24 w 151"/>
                      <a:gd name="T15" fmla="*/ 513 h 558"/>
                      <a:gd name="T16" fmla="*/ 0 w 151"/>
                      <a:gd name="T17" fmla="*/ 315 h 558"/>
                      <a:gd name="T18" fmla="*/ 18 w 151"/>
                      <a:gd name="T19" fmla="*/ 165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60" name="Freeform 16"/>
                  <p:cNvSpPr>
                    <a:spLocks/>
                  </p:cNvSpPr>
                  <p:nvPr/>
                </p:nvSpPr>
                <p:spPr bwMode="auto">
                  <a:xfrm>
                    <a:off x="1907" y="1589"/>
                    <a:ext cx="392" cy="253"/>
                  </a:xfrm>
                  <a:custGeom>
                    <a:avLst/>
                    <a:gdLst>
                      <a:gd name="T0" fmla="*/ 175 w 392"/>
                      <a:gd name="T1" fmla="*/ 61 h 253"/>
                      <a:gd name="T2" fmla="*/ 307 w 392"/>
                      <a:gd name="T3" fmla="*/ 19 h 253"/>
                      <a:gd name="T4" fmla="*/ 367 w 392"/>
                      <a:gd name="T5" fmla="*/ 7 h 253"/>
                      <a:gd name="T6" fmla="*/ 385 w 392"/>
                      <a:gd name="T7" fmla="*/ 61 h 253"/>
                      <a:gd name="T8" fmla="*/ 325 w 392"/>
                      <a:gd name="T9" fmla="*/ 133 h 253"/>
                      <a:gd name="T10" fmla="*/ 193 w 392"/>
                      <a:gd name="T11" fmla="*/ 223 h 253"/>
                      <a:gd name="T12" fmla="*/ 37 w 392"/>
                      <a:gd name="T13" fmla="*/ 247 h 253"/>
                      <a:gd name="T14" fmla="*/ 1 w 392"/>
                      <a:gd name="T15" fmla="*/ 187 h 253"/>
                      <a:gd name="T16" fmla="*/ 43 w 392"/>
                      <a:gd name="T17" fmla="*/ 115 h 253"/>
                      <a:gd name="T18" fmla="*/ 175 w 392"/>
                      <a:gd name="T19" fmla="*/ 61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61" name="Freeform 17"/>
                  <p:cNvSpPr>
                    <a:spLocks/>
                  </p:cNvSpPr>
                  <p:nvPr/>
                </p:nvSpPr>
                <p:spPr bwMode="auto">
                  <a:xfrm>
                    <a:off x="2094" y="930"/>
                    <a:ext cx="238" cy="386"/>
                  </a:xfrm>
                  <a:custGeom>
                    <a:avLst/>
                    <a:gdLst>
                      <a:gd name="T0" fmla="*/ 78 w 238"/>
                      <a:gd name="T1" fmla="*/ 270 h 386"/>
                      <a:gd name="T2" fmla="*/ 24 w 238"/>
                      <a:gd name="T3" fmla="*/ 192 h 386"/>
                      <a:gd name="T4" fmla="*/ 0 w 238"/>
                      <a:gd name="T5" fmla="*/ 96 h 386"/>
                      <a:gd name="T6" fmla="*/ 24 w 238"/>
                      <a:gd name="T7" fmla="*/ 12 h 386"/>
                      <a:gd name="T8" fmla="*/ 120 w 238"/>
                      <a:gd name="T9" fmla="*/ 24 h 386"/>
                      <a:gd name="T10" fmla="*/ 180 w 238"/>
                      <a:gd name="T11" fmla="*/ 132 h 386"/>
                      <a:gd name="T12" fmla="*/ 234 w 238"/>
                      <a:gd name="T13" fmla="*/ 306 h 386"/>
                      <a:gd name="T14" fmla="*/ 204 w 238"/>
                      <a:gd name="T15" fmla="*/ 378 h 386"/>
                      <a:gd name="T16" fmla="*/ 168 w 238"/>
                      <a:gd name="T17" fmla="*/ 354 h 386"/>
                      <a:gd name="T18" fmla="*/ 78 w 238"/>
                      <a:gd name="T19" fmla="*/ 270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pic>
              <p:nvPicPr>
                <p:cNvPr id="6162" name="Picture 1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63" name="Picture 1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64" name="Picture 2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65" name="Picture 2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66" name="Picture 2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67" name="Picture 2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68" name="Picture 2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69" name="Picture 2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170" name="Group 26"/>
              <p:cNvGrpSpPr>
                <a:grpSpLocks/>
              </p:cNvGrpSpPr>
              <p:nvPr userDrawn="1"/>
            </p:nvGrpSpPr>
            <p:grpSpPr bwMode="auto">
              <a:xfrm>
                <a:off x="4944" y="1008"/>
                <a:ext cx="522" cy="2967"/>
                <a:chOff x="4944" y="1008"/>
                <a:chExt cx="522" cy="2967"/>
              </a:xfrm>
            </p:grpSpPr>
            <p:pic>
              <p:nvPicPr>
                <p:cNvPr id="6171" name="Picture 2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72" name="Picture 2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73" name="Picture 2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74" name="Picture 3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75" name="Picture 3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76" name="Picture 3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77" name="Picture 3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78" name="Picture 3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79" name="Picture 3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80" name="Picture 36"/>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81" name="Picture 3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82" name="Picture 3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83" name="Picture 3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84" name="Picture 4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85" name="Picture 4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86" name="Picture 4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87" name="Picture 4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88" name="Picture 4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89" name="Picture 4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6190"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91"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92"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93"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94"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95"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96"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97"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98"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p>
          </p:txBody>
        </p:sp>
        <p:sp>
          <p:nvSpPr>
            <p:cNvPr id="6199"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200"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a:endParaRPr kumimoji="1" lang="ru-RU"/>
            </a:p>
          </p:txBody>
        </p:sp>
      </p:grpSp>
      <p:sp>
        <p:nvSpPr>
          <p:cNvPr id="6201" name="Rectangle 57"/>
          <p:cNvSpPr>
            <a:spLocks noGrp="1" noChangeArrowheads="1"/>
          </p:cNvSpPr>
          <p:nvPr>
            <p:ph type="ctrTitle" sz="quarter"/>
          </p:nvPr>
        </p:nvSpPr>
        <p:spPr>
          <a:xfrm>
            <a:off x="685800" y="1370013"/>
            <a:ext cx="6965950" cy="2057400"/>
          </a:xfrm>
        </p:spPr>
        <p:txBody>
          <a:bodyPr/>
          <a:lstStyle>
            <a:lvl1pPr>
              <a:defRPr/>
            </a:lvl1pPr>
          </a:lstStyle>
          <a:p>
            <a:pPr lvl="0"/>
            <a:r>
              <a:rPr lang="ru-RU" noProof="0" smtClean="0"/>
              <a:t>Образец заголовка</a:t>
            </a:r>
          </a:p>
        </p:txBody>
      </p:sp>
      <p:sp>
        <p:nvSpPr>
          <p:cNvPr id="6202" name="Rectangle 58"/>
          <p:cNvSpPr>
            <a:spLocks noGrp="1" noChangeArrowheads="1"/>
          </p:cNvSpPr>
          <p:nvPr>
            <p:ph type="subTitle" sz="quarter" idx="1"/>
          </p:nvPr>
        </p:nvSpPr>
        <p:spPr>
          <a:xfrm>
            <a:off x="1727200" y="3886200"/>
            <a:ext cx="5640388" cy="1752600"/>
          </a:xfrm>
        </p:spPr>
        <p:txBody>
          <a:bodyPr/>
          <a:lstStyle>
            <a:lvl1pPr marL="0" indent="0" algn="ctr">
              <a:buFontTx/>
              <a:buNone/>
              <a:defRPr/>
            </a:lvl1pPr>
          </a:lstStyle>
          <a:p>
            <a:pPr lvl="0"/>
            <a:r>
              <a:rPr lang="ru-RU" noProof="0" smtClean="0"/>
              <a:t>Образец подзаголовка</a:t>
            </a:r>
          </a:p>
        </p:txBody>
      </p:sp>
      <p:sp>
        <p:nvSpPr>
          <p:cNvPr id="6203" name="Rectangle 59"/>
          <p:cNvSpPr>
            <a:spLocks noGrp="1" noChangeArrowheads="1"/>
          </p:cNvSpPr>
          <p:nvPr>
            <p:ph type="dt" sz="quarter" idx="2"/>
          </p:nvPr>
        </p:nvSpPr>
        <p:spPr/>
        <p:txBody>
          <a:bodyPr/>
          <a:lstStyle>
            <a:lvl1pPr>
              <a:defRPr/>
            </a:lvl1pPr>
          </a:lstStyle>
          <a:p>
            <a:endParaRPr lang="ru-RU"/>
          </a:p>
        </p:txBody>
      </p:sp>
      <p:sp>
        <p:nvSpPr>
          <p:cNvPr id="6204" name="Rectangle 60"/>
          <p:cNvSpPr>
            <a:spLocks noGrp="1" noChangeArrowheads="1"/>
          </p:cNvSpPr>
          <p:nvPr>
            <p:ph type="ftr" sz="quarter" idx="3"/>
          </p:nvPr>
        </p:nvSpPr>
        <p:spPr/>
        <p:txBody>
          <a:bodyPr/>
          <a:lstStyle>
            <a:lvl1pPr>
              <a:defRPr/>
            </a:lvl1pPr>
          </a:lstStyle>
          <a:p>
            <a:endParaRPr lang="ru-RU"/>
          </a:p>
        </p:txBody>
      </p:sp>
      <p:sp>
        <p:nvSpPr>
          <p:cNvPr id="6205" name="Rectangle 61"/>
          <p:cNvSpPr>
            <a:spLocks noGrp="1" noChangeArrowheads="1"/>
          </p:cNvSpPr>
          <p:nvPr>
            <p:ph type="sldNum" sz="quarter" idx="4"/>
          </p:nvPr>
        </p:nvSpPr>
        <p:spPr/>
        <p:txBody>
          <a:bodyPr/>
          <a:lstStyle>
            <a:lvl1pPr>
              <a:defRPr/>
            </a:lvl1pPr>
          </a:lstStyle>
          <a:p>
            <a:fld id="{69F2D2D8-D6C4-4CFD-8AB1-35D77FF5772E}"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F61363D-14E0-4EC1-861A-B4072D88C8C9}" type="slidenum">
              <a:rPr lang="ru-RU"/>
              <a:pPr/>
              <a:t>‹#›</a:t>
            </a:fld>
            <a:endParaRPr lang="ru-RU"/>
          </a:p>
        </p:txBody>
      </p:sp>
    </p:spTree>
    <p:extLst>
      <p:ext uri="{BB962C8B-B14F-4D97-AF65-F5344CB8AC3E}">
        <p14:creationId xmlns:p14="http://schemas.microsoft.com/office/powerpoint/2010/main" val="131876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5827713" y="227013"/>
            <a:ext cx="1868487" cy="58689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19075" y="227013"/>
            <a:ext cx="5456238" cy="58689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4E40946-0987-4B12-8A07-543860E7149E}" type="slidenum">
              <a:rPr lang="ru-RU"/>
              <a:pPr/>
              <a:t>‹#›</a:t>
            </a:fld>
            <a:endParaRPr lang="ru-RU"/>
          </a:p>
        </p:txBody>
      </p:sp>
    </p:spTree>
    <p:extLst>
      <p:ext uri="{BB962C8B-B14F-4D97-AF65-F5344CB8AC3E}">
        <p14:creationId xmlns:p14="http://schemas.microsoft.com/office/powerpoint/2010/main" val="1808049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243755B-D0E4-4BE9-86CB-C2775679D509}" type="slidenum">
              <a:rPr lang="ru-RU"/>
              <a:pPr/>
              <a:t>‹#›</a:t>
            </a:fld>
            <a:endParaRPr lang="ru-RU"/>
          </a:p>
        </p:txBody>
      </p:sp>
    </p:spTree>
    <p:extLst>
      <p:ext uri="{BB962C8B-B14F-4D97-AF65-F5344CB8AC3E}">
        <p14:creationId xmlns:p14="http://schemas.microsoft.com/office/powerpoint/2010/main" val="882946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D6D4044-13D3-4DC5-9E91-B082D7992740}" type="slidenum">
              <a:rPr lang="ru-RU"/>
              <a:pPr/>
              <a:t>‹#›</a:t>
            </a:fld>
            <a:endParaRPr lang="ru-RU"/>
          </a:p>
        </p:txBody>
      </p:sp>
    </p:spTree>
    <p:extLst>
      <p:ext uri="{BB962C8B-B14F-4D97-AF65-F5344CB8AC3E}">
        <p14:creationId xmlns:p14="http://schemas.microsoft.com/office/powerpoint/2010/main" val="790517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263525" y="1598613"/>
            <a:ext cx="3616325" cy="44973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032250" y="1598613"/>
            <a:ext cx="3617913" cy="44973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04E99AE-E8A6-4803-A429-872BB8F69739}" type="slidenum">
              <a:rPr lang="ru-RU"/>
              <a:pPr/>
              <a:t>‹#›</a:t>
            </a:fld>
            <a:endParaRPr lang="ru-RU"/>
          </a:p>
        </p:txBody>
      </p:sp>
    </p:spTree>
    <p:extLst>
      <p:ext uri="{BB962C8B-B14F-4D97-AF65-F5344CB8AC3E}">
        <p14:creationId xmlns:p14="http://schemas.microsoft.com/office/powerpoint/2010/main" val="1452507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1223F912-516B-479A-80C7-A84FF028AB34}" type="slidenum">
              <a:rPr lang="ru-RU"/>
              <a:pPr/>
              <a:t>‹#›</a:t>
            </a:fld>
            <a:endParaRPr lang="ru-RU"/>
          </a:p>
        </p:txBody>
      </p:sp>
    </p:spTree>
    <p:extLst>
      <p:ext uri="{BB962C8B-B14F-4D97-AF65-F5344CB8AC3E}">
        <p14:creationId xmlns:p14="http://schemas.microsoft.com/office/powerpoint/2010/main" val="3309550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CB251ADC-97B9-4196-9BB2-66FF560CBABE}" type="slidenum">
              <a:rPr lang="ru-RU"/>
              <a:pPr/>
              <a:t>‹#›</a:t>
            </a:fld>
            <a:endParaRPr lang="ru-RU"/>
          </a:p>
        </p:txBody>
      </p:sp>
    </p:spTree>
    <p:extLst>
      <p:ext uri="{BB962C8B-B14F-4D97-AF65-F5344CB8AC3E}">
        <p14:creationId xmlns:p14="http://schemas.microsoft.com/office/powerpoint/2010/main" val="1829691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1C001F2F-F74E-4670-80D4-B892B4166A11}" type="slidenum">
              <a:rPr lang="ru-RU"/>
              <a:pPr/>
              <a:t>‹#›</a:t>
            </a:fld>
            <a:endParaRPr lang="ru-RU"/>
          </a:p>
        </p:txBody>
      </p:sp>
    </p:spTree>
    <p:extLst>
      <p:ext uri="{BB962C8B-B14F-4D97-AF65-F5344CB8AC3E}">
        <p14:creationId xmlns:p14="http://schemas.microsoft.com/office/powerpoint/2010/main" val="4189763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B7093944-67A2-4B2F-A23C-7176E4EF4255}" type="slidenum">
              <a:rPr lang="ru-RU"/>
              <a:pPr/>
              <a:t>‹#›</a:t>
            </a:fld>
            <a:endParaRPr lang="ru-RU"/>
          </a:p>
        </p:txBody>
      </p:sp>
    </p:spTree>
    <p:extLst>
      <p:ext uri="{BB962C8B-B14F-4D97-AF65-F5344CB8AC3E}">
        <p14:creationId xmlns:p14="http://schemas.microsoft.com/office/powerpoint/2010/main" val="749285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0370211E-6DF0-41F0-95AC-21AB0B6D184C}" type="slidenum">
              <a:rPr lang="ru-RU"/>
              <a:pPr/>
              <a:t>‹#›</a:t>
            </a:fld>
            <a:endParaRPr lang="ru-RU"/>
          </a:p>
        </p:txBody>
      </p:sp>
    </p:spTree>
    <p:extLst>
      <p:ext uri="{BB962C8B-B14F-4D97-AF65-F5344CB8AC3E}">
        <p14:creationId xmlns:p14="http://schemas.microsoft.com/office/powerpoint/2010/main" val="451597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59875" cy="6870700"/>
            <a:chOff x="0" y="0"/>
            <a:chExt cx="5770" cy="4328"/>
          </a:xfrm>
        </p:grpSpPr>
        <p:sp>
          <p:nvSpPr>
            <p:cNvPr id="5123"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p>
          </p:txBody>
        </p:sp>
        <p:sp>
          <p:nvSpPr>
            <p:cNvPr id="5124"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p>
          </p:txBody>
        </p:sp>
        <p:sp>
          <p:nvSpPr>
            <p:cNvPr id="5125"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p>
          </p:txBody>
        </p:sp>
        <p:grpSp>
          <p:nvGrpSpPr>
            <p:cNvPr id="5126" name="Group 6"/>
            <p:cNvGrpSpPr>
              <a:grpSpLocks/>
            </p:cNvGrpSpPr>
            <p:nvPr/>
          </p:nvGrpSpPr>
          <p:grpSpPr bwMode="auto">
            <a:xfrm>
              <a:off x="4944" y="1"/>
              <a:ext cx="816" cy="3974"/>
              <a:chOff x="4944" y="1"/>
              <a:chExt cx="816" cy="3974"/>
            </a:xfrm>
          </p:grpSpPr>
          <p:grpSp>
            <p:nvGrpSpPr>
              <p:cNvPr id="5127" name="Group 7"/>
              <p:cNvGrpSpPr>
                <a:grpSpLocks/>
              </p:cNvGrpSpPr>
              <p:nvPr userDrawn="1"/>
            </p:nvGrpSpPr>
            <p:grpSpPr bwMode="auto">
              <a:xfrm>
                <a:off x="5280" y="1"/>
                <a:ext cx="480" cy="1430"/>
                <a:chOff x="5280" y="1"/>
                <a:chExt cx="480" cy="1430"/>
              </a:xfrm>
            </p:grpSpPr>
            <p:grpSp>
              <p:nvGrpSpPr>
                <p:cNvPr id="5128" name="Group 8"/>
                <p:cNvGrpSpPr>
                  <a:grpSpLocks/>
                </p:cNvGrpSpPr>
                <p:nvPr userDrawn="1"/>
              </p:nvGrpSpPr>
              <p:grpSpPr bwMode="auto">
                <a:xfrm rot="-5400000">
                  <a:off x="5484" y="0"/>
                  <a:ext cx="174" cy="176"/>
                  <a:chOff x="1657" y="323"/>
                  <a:chExt cx="1691" cy="2560"/>
                </a:xfrm>
              </p:grpSpPr>
              <p:grpSp>
                <p:nvGrpSpPr>
                  <p:cNvPr id="5129" name="Group 9"/>
                  <p:cNvGrpSpPr>
                    <a:grpSpLocks/>
                  </p:cNvGrpSpPr>
                  <p:nvPr/>
                </p:nvGrpSpPr>
                <p:grpSpPr bwMode="auto">
                  <a:xfrm>
                    <a:off x="1657" y="323"/>
                    <a:ext cx="1691" cy="2560"/>
                    <a:chOff x="1657" y="323"/>
                    <a:chExt cx="1691" cy="2560"/>
                  </a:xfrm>
                </p:grpSpPr>
                <p:sp>
                  <p:nvSpPr>
                    <p:cNvPr id="5130" name="Freeform 10"/>
                    <p:cNvSpPr>
                      <a:spLocks/>
                    </p:cNvSpPr>
                    <p:nvPr/>
                  </p:nvSpPr>
                  <p:spPr bwMode="auto">
                    <a:xfrm>
                      <a:off x="2117" y="323"/>
                      <a:ext cx="1231" cy="2560"/>
                    </a:xfrm>
                    <a:custGeom>
                      <a:avLst/>
                      <a:gdLst>
                        <a:gd name="T0" fmla="*/ 337 w 1231"/>
                        <a:gd name="T1" fmla="*/ 283 h 2560"/>
                        <a:gd name="T2" fmla="*/ 415 w 1231"/>
                        <a:gd name="T3" fmla="*/ 115 h 2560"/>
                        <a:gd name="T4" fmla="*/ 583 w 1231"/>
                        <a:gd name="T5" fmla="*/ 7 h 2560"/>
                        <a:gd name="T6" fmla="*/ 895 w 1231"/>
                        <a:gd name="T7" fmla="*/ 61 h 2560"/>
                        <a:gd name="T8" fmla="*/ 1051 w 1231"/>
                        <a:gd name="T9" fmla="*/ 349 h 2560"/>
                        <a:gd name="T10" fmla="*/ 979 w 1231"/>
                        <a:gd name="T11" fmla="*/ 769 h 2560"/>
                        <a:gd name="T12" fmla="*/ 943 w 1231"/>
                        <a:gd name="T13" fmla="*/ 943 h 2560"/>
                        <a:gd name="T14" fmla="*/ 1105 w 1231"/>
                        <a:gd name="T15" fmla="*/ 1075 h 2560"/>
                        <a:gd name="T16" fmla="*/ 1231 w 1231"/>
                        <a:gd name="T17" fmla="*/ 1525 h 2560"/>
                        <a:gd name="T18" fmla="*/ 1123 w 1231"/>
                        <a:gd name="T19" fmla="*/ 1969 h 2560"/>
                        <a:gd name="T20" fmla="*/ 907 w 1231"/>
                        <a:gd name="T21" fmla="*/ 2077 h 2560"/>
                        <a:gd name="T22" fmla="*/ 721 w 1231"/>
                        <a:gd name="T23" fmla="*/ 2059 h 2560"/>
                        <a:gd name="T24" fmla="*/ 655 w 1231"/>
                        <a:gd name="T25" fmla="*/ 2251 h 2560"/>
                        <a:gd name="T26" fmla="*/ 529 w 1231"/>
                        <a:gd name="T27" fmla="*/ 2527 h 2560"/>
                        <a:gd name="T28" fmla="*/ 211 w 1231"/>
                        <a:gd name="T29" fmla="*/ 2509 h 2560"/>
                        <a:gd name="T30" fmla="*/ 31 w 1231"/>
                        <a:gd name="T31" fmla="*/ 2227 h 2560"/>
                        <a:gd name="T32" fmla="*/ 25 w 1231"/>
                        <a:gd name="T33" fmla="*/ 1969 h 2560"/>
                        <a:gd name="T34" fmla="*/ 145 w 1231"/>
                        <a:gd name="T35" fmla="*/ 1651 h 2560"/>
                        <a:gd name="T36" fmla="*/ 259 w 1231"/>
                        <a:gd name="T37" fmla="*/ 1513 h 2560"/>
                        <a:gd name="T38" fmla="*/ 217 w 1231"/>
                        <a:gd name="T39" fmla="*/ 1729 h 2560"/>
                        <a:gd name="T40" fmla="*/ 73 w 1231"/>
                        <a:gd name="T41" fmla="*/ 2023 h 2560"/>
                        <a:gd name="T42" fmla="*/ 169 w 1231"/>
                        <a:gd name="T43" fmla="*/ 2323 h 2560"/>
                        <a:gd name="T44" fmla="*/ 439 w 1231"/>
                        <a:gd name="T45" fmla="*/ 2431 h 2560"/>
                        <a:gd name="T46" fmla="*/ 595 w 1231"/>
                        <a:gd name="T47" fmla="*/ 2227 h 2560"/>
                        <a:gd name="T48" fmla="*/ 577 w 1231"/>
                        <a:gd name="T49" fmla="*/ 1807 h 2560"/>
                        <a:gd name="T50" fmla="*/ 493 w 1231"/>
                        <a:gd name="T51" fmla="*/ 1531 h 2560"/>
                        <a:gd name="T52" fmla="*/ 535 w 1231"/>
                        <a:gd name="T53" fmla="*/ 1459 h 2560"/>
                        <a:gd name="T54" fmla="*/ 625 w 1231"/>
                        <a:gd name="T55" fmla="*/ 1633 h 2560"/>
                        <a:gd name="T56" fmla="*/ 721 w 1231"/>
                        <a:gd name="T57" fmla="*/ 1933 h 2560"/>
                        <a:gd name="T58" fmla="*/ 967 w 1231"/>
                        <a:gd name="T59" fmla="*/ 1963 h 2560"/>
                        <a:gd name="T60" fmla="*/ 1135 w 1231"/>
                        <a:gd name="T61" fmla="*/ 1687 h 2560"/>
                        <a:gd name="T62" fmla="*/ 1117 w 1231"/>
                        <a:gd name="T63" fmla="*/ 1273 h 2560"/>
                        <a:gd name="T64" fmla="*/ 883 w 1231"/>
                        <a:gd name="T65" fmla="*/ 1057 h 2560"/>
                        <a:gd name="T66" fmla="*/ 679 w 1231"/>
                        <a:gd name="T67" fmla="*/ 1129 h 2560"/>
                        <a:gd name="T68" fmla="*/ 577 w 1231"/>
                        <a:gd name="T69" fmla="*/ 1117 h 2560"/>
                        <a:gd name="T70" fmla="*/ 619 w 1231"/>
                        <a:gd name="T71" fmla="*/ 1033 h 2560"/>
                        <a:gd name="T72" fmla="*/ 811 w 1231"/>
                        <a:gd name="T73" fmla="*/ 937 h 2560"/>
                        <a:gd name="T74" fmla="*/ 949 w 1231"/>
                        <a:gd name="T75" fmla="*/ 613 h 2560"/>
                        <a:gd name="T76" fmla="*/ 883 w 1231"/>
                        <a:gd name="T77" fmla="*/ 175 h 2560"/>
                        <a:gd name="T78" fmla="*/ 619 w 1231"/>
                        <a:gd name="T79" fmla="*/ 103 h 2560"/>
                        <a:gd name="T80" fmla="*/ 391 w 1231"/>
                        <a:gd name="T81" fmla="*/ 355 h 2560"/>
                        <a:gd name="T82" fmla="*/ 403 w 1231"/>
                        <a:gd name="T83" fmla="*/ 763 h 2560"/>
                        <a:gd name="T84" fmla="*/ 343 w 1231"/>
                        <a:gd name="T85" fmla="*/ 949 h 2560"/>
                        <a:gd name="T86" fmla="*/ 289 w 1231"/>
                        <a:gd name="T87" fmla="*/ 685 h 2560"/>
                        <a:gd name="T88" fmla="*/ 307 w 1231"/>
                        <a:gd name="T89" fmla="*/ 367 h 2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31" name="Freeform 11"/>
                    <p:cNvSpPr>
                      <a:spLocks/>
                    </p:cNvSpPr>
                    <p:nvPr/>
                  </p:nvSpPr>
                  <p:spPr bwMode="auto">
                    <a:xfrm>
                      <a:off x="1657" y="376"/>
                      <a:ext cx="865" cy="2071"/>
                    </a:xfrm>
                    <a:custGeom>
                      <a:avLst/>
                      <a:gdLst>
                        <a:gd name="T0" fmla="*/ 785 w 865"/>
                        <a:gd name="T1" fmla="*/ 530 h 2071"/>
                        <a:gd name="T2" fmla="*/ 797 w 865"/>
                        <a:gd name="T3" fmla="*/ 350 h 2071"/>
                        <a:gd name="T4" fmla="*/ 863 w 865"/>
                        <a:gd name="T5" fmla="*/ 206 h 2071"/>
                        <a:gd name="T6" fmla="*/ 809 w 865"/>
                        <a:gd name="T7" fmla="*/ 218 h 2071"/>
                        <a:gd name="T8" fmla="*/ 749 w 865"/>
                        <a:gd name="T9" fmla="*/ 218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6 h 2071"/>
                        <a:gd name="T22" fmla="*/ 119 w 865"/>
                        <a:gd name="T23" fmla="*/ 404 h 2071"/>
                        <a:gd name="T24" fmla="*/ 131 w 865"/>
                        <a:gd name="T25" fmla="*/ 590 h 2071"/>
                        <a:gd name="T26" fmla="*/ 173 w 865"/>
                        <a:gd name="T27" fmla="*/ 782 h 2071"/>
                        <a:gd name="T28" fmla="*/ 197 w 865"/>
                        <a:gd name="T29" fmla="*/ 884 h 2071"/>
                        <a:gd name="T30" fmla="*/ 167 w 865"/>
                        <a:gd name="T31" fmla="*/ 986 h 2071"/>
                        <a:gd name="T32" fmla="*/ 65 w 865"/>
                        <a:gd name="T33" fmla="*/ 1124 h 2071"/>
                        <a:gd name="T34" fmla="*/ 17 w 865"/>
                        <a:gd name="T35" fmla="*/ 1298 h 2071"/>
                        <a:gd name="T36" fmla="*/ 5 w 865"/>
                        <a:gd name="T37" fmla="*/ 1550 h 2071"/>
                        <a:gd name="T38" fmla="*/ 47 w 865"/>
                        <a:gd name="T39" fmla="*/ 1748 h 2071"/>
                        <a:gd name="T40" fmla="*/ 131 w 865"/>
                        <a:gd name="T41" fmla="*/ 1898 h 2071"/>
                        <a:gd name="T42" fmla="*/ 299 w 865"/>
                        <a:gd name="T43" fmla="*/ 1988 h 2071"/>
                        <a:gd name="T44" fmla="*/ 425 w 865"/>
                        <a:gd name="T45" fmla="*/ 1982 h 2071"/>
                        <a:gd name="T46" fmla="*/ 467 w 865"/>
                        <a:gd name="T47" fmla="*/ 1994 h 2071"/>
                        <a:gd name="T48" fmla="*/ 497 w 865"/>
                        <a:gd name="T49" fmla="*/ 2066 h 2071"/>
                        <a:gd name="T50" fmla="*/ 497 w 865"/>
                        <a:gd name="T51" fmla="*/ 1964 h 2071"/>
                        <a:gd name="T52" fmla="*/ 557 w 865"/>
                        <a:gd name="T53" fmla="*/ 1778 h 2071"/>
                        <a:gd name="T54" fmla="*/ 617 w 865"/>
                        <a:gd name="T55" fmla="*/ 1658 h 2071"/>
                        <a:gd name="T56" fmla="*/ 581 w 865"/>
                        <a:gd name="T57" fmla="*/ 1700 h 2071"/>
                        <a:gd name="T58" fmla="*/ 515 w 865"/>
                        <a:gd name="T59" fmla="*/ 1820 h 2071"/>
                        <a:gd name="T60" fmla="*/ 407 w 865"/>
                        <a:gd name="T61" fmla="*/ 1904 h 2071"/>
                        <a:gd name="T62" fmla="*/ 269 w 865"/>
                        <a:gd name="T63" fmla="*/ 1898 h 2071"/>
                        <a:gd name="T64" fmla="*/ 179 w 865"/>
                        <a:gd name="T65" fmla="*/ 1814 h 2071"/>
                        <a:gd name="T66" fmla="*/ 113 w 865"/>
                        <a:gd name="T67" fmla="*/ 1640 h 2071"/>
                        <a:gd name="T68" fmla="*/ 107 w 865"/>
                        <a:gd name="T69" fmla="*/ 1394 h 2071"/>
                        <a:gd name="T70" fmla="*/ 137 w 865"/>
                        <a:gd name="T71" fmla="*/ 1190 h 2071"/>
                        <a:gd name="T72" fmla="*/ 203 w 865"/>
                        <a:gd name="T73" fmla="*/ 1070 h 2071"/>
                        <a:gd name="T74" fmla="*/ 323 w 865"/>
                        <a:gd name="T75" fmla="*/ 1022 h 2071"/>
                        <a:gd name="T76" fmla="*/ 509 w 865"/>
                        <a:gd name="T77" fmla="*/ 1076 h 2071"/>
                        <a:gd name="T78" fmla="*/ 611 w 865"/>
                        <a:gd name="T79" fmla="*/ 1124 h 2071"/>
                        <a:gd name="T80" fmla="*/ 665 w 865"/>
                        <a:gd name="T81" fmla="*/ 1100 h 2071"/>
                        <a:gd name="T82" fmla="*/ 659 w 865"/>
                        <a:gd name="T83" fmla="*/ 1046 h 2071"/>
                        <a:gd name="T84" fmla="*/ 611 w 865"/>
                        <a:gd name="T85" fmla="*/ 1004 h 2071"/>
                        <a:gd name="T86" fmla="*/ 497 w 865"/>
                        <a:gd name="T87" fmla="*/ 980 h 2071"/>
                        <a:gd name="T88" fmla="*/ 323 w 865"/>
                        <a:gd name="T89" fmla="*/ 896 h 2071"/>
                        <a:gd name="T90" fmla="*/ 233 w 865"/>
                        <a:gd name="T91" fmla="*/ 680 h 2071"/>
                        <a:gd name="T92" fmla="*/ 209 w 865"/>
                        <a:gd name="T93" fmla="*/ 416 h 2071"/>
                        <a:gd name="T94" fmla="*/ 317 w 865"/>
                        <a:gd name="T95" fmla="*/ 170 h 2071"/>
                        <a:gd name="T96" fmla="*/ 485 w 865"/>
                        <a:gd name="T97" fmla="*/ 110 h 2071"/>
                        <a:gd name="T98" fmla="*/ 617 w 865"/>
                        <a:gd name="T99" fmla="*/ 164 h 2071"/>
                        <a:gd name="T100" fmla="*/ 707 w 865"/>
                        <a:gd name="T101" fmla="*/ 290 h 2071"/>
                        <a:gd name="T102" fmla="*/ 737 w 865"/>
                        <a:gd name="T103" fmla="*/ 428 h 2071"/>
                        <a:gd name="T104" fmla="*/ 773 w 865"/>
                        <a:gd name="T105" fmla="*/ 602 h 2071"/>
                        <a:gd name="T106" fmla="*/ 809 w 865"/>
                        <a:gd name="T107" fmla="*/ 584 h 2071"/>
                        <a:gd name="T108" fmla="*/ 785 w 865"/>
                        <a:gd name="T109" fmla="*/ 530 h 2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
                <p:nvSpPr>
                  <p:cNvPr id="5132" name="Oval 12"/>
                  <p:cNvSpPr>
                    <a:spLocks noChangeArrowheads="1"/>
                  </p:cNvSpPr>
                  <p:nvPr/>
                </p:nvSpPr>
                <p:spPr bwMode="auto">
                  <a:xfrm>
                    <a:off x="2400" y="1428"/>
                    <a:ext cx="168" cy="246"/>
                  </a:xfrm>
                  <a:prstGeom prst="ellipse">
                    <a:avLst/>
                  </a:prstGeom>
                  <a:solidFill>
                    <a:srgbClr val="E7D6B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33" name="Freeform 13"/>
                  <p:cNvSpPr>
                    <a:spLocks/>
                  </p:cNvSpPr>
                  <p:nvPr/>
                </p:nvSpPr>
                <p:spPr bwMode="auto">
                  <a:xfrm>
                    <a:off x="2595" y="741"/>
                    <a:ext cx="266" cy="521"/>
                  </a:xfrm>
                  <a:custGeom>
                    <a:avLst/>
                    <a:gdLst>
                      <a:gd name="T0" fmla="*/ 3 w 266"/>
                      <a:gd name="T1" fmla="*/ 483 h 521"/>
                      <a:gd name="T2" fmla="*/ 27 w 266"/>
                      <a:gd name="T3" fmla="*/ 273 h 521"/>
                      <a:gd name="T4" fmla="*/ 111 w 266"/>
                      <a:gd name="T5" fmla="*/ 45 h 521"/>
                      <a:gd name="T6" fmla="*/ 183 w 266"/>
                      <a:gd name="T7" fmla="*/ 3 h 521"/>
                      <a:gd name="T8" fmla="*/ 237 w 266"/>
                      <a:gd name="T9" fmla="*/ 39 h 521"/>
                      <a:gd name="T10" fmla="*/ 261 w 266"/>
                      <a:gd name="T11" fmla="*/ 129 h 521"/>
                      <a:gd name="T12" fmla="*/ 207 w 266"/>
                      <a:gd name="T13" fmla="*/ 273 h 521"/>
                      <a:gd name="T14" fmla="*/ 105 w 266"/>
                      <a:gd name="T15" fmla="*/ 477 h 521"/>
                      <a:gd name="T16" fmla="*/ 45 w 266"/>
                      <a:gd name="T17" fmla="*/ 501 h 521"/>
                      <a:gd name="T18" fmla="*/ 3 w 266"/>
                      <a:gd name="T19" fmla="*/ 483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34" name="Freeform 14"/>
                  <p:cNvSpPr>
                    <a:spLocks/>
                  </p:cNvSpPr>
                  <p:nvPr/>
                </p:nvSpPr>
                <p:spPr bwMode="auto">
                  <a:xfrm>
                    <a:off x="2672" y="1593"/>
                    <a:ext cx="392" cy="340"/>
                  </a:xfrm>
                  <a:custGeom>
                    <a:avLst/>
                    <a:gdLst>
                      <a:gd name="T0" fmla="*/ 100 w 392"/>
                      <a:gd name="T1" fmla="*/ 201 h 340"/>
                      <a:gd name="T2" fmla="*/ 16 w 392"/>
                      <a:gd name="T3" fmla="*/ 87 h 340"/>
                      <a:gd name="T4" fmla="*/ 4 w 392"/>
                      <a:gd name="T5" fmla="*/ 45 h 340"/>
                      <a:gd name="T6" fmla="*/ 28 w 392"/>
                      <a:gd name="T7" fmla="*/ 3 h 340"/>
                      <a:gd name="T8" fmla="*/ 130 w 392"/>
                      <a:gd name="T9" fmla="*/ 27 h 340"/>
                      <a:gd name="T10" fmla="*/ 250 w 392"/>
                      <a:gd name="T11" fmla="*/ 75 h 340"/>
                      <a:gd name="T12" fmla="*/ 364 w 392"/>
                      <a:gd name="T13" fmla="*/ 159 h 340"/>
                      <a:gd name="T14" fmla="*/ 388 w 392"/>
                      <a:gd name="T15" fmla="*/ 273 h 340"/>
                      <a:gd name="T16" fmla="*/ 340 w 392"/>
                      <a:gd name="T17" fmla="*/ 333 h 340"/>
                      <a:gd name="T18" fmla="*/ 244 w 392"/>
                      <a:gd name="T19" fmla="*/ 315 h 340"/>
                      <a:gd name="T20" fmla="*/ 100 w 392"/>
                      <a:gd name="T21" fmla="*/ 201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35" name="Freeform 15"/>
                  <p:cNvSpPr>
                    <a:spLocks/>
                  </p:cNvSpPr>
                  <p:nvPr/>
                </p:nvSpPr>
                <p:spPr bwMode="auto">
                  <a:xfrm>
                    <a:off x="2412" y="1929"/>
                    <a:ext cx="151" cy="558"/>
                  </a:xfrm>
                  <a:custGeom>
                    <a:avLst/>
                    <a:gdLst>
                      <a:gd name="T0" fmla="*/ 18 w 151"/>
                      <a:gd name="T1" fmla="*/ 165 h 558"/>
                      <a:gd name="T2" fmla="*/ 42 w 151"/>
                      <a:gd name="T3" fmla="*/ 39 h 558"/>
                      <a:gd name="T4" fmla="*/ 66 w 151"/>
                      <a:gd name="T5" fmla="*/ 3 h 558"/>
                      <a:gd name="T6" fmla="*/ 108 w 151"/>
                      <a:gd name="T7" fmla="*/ 27 h 558"/>
                      <a:gd name="T8" fmla="*/ 138 w 151"/>
                      <a:gd name="T9" fmla="*/ 165 h 558"/>
                      <a:gd name="T10" fmla="*/ 144 w 151"/>
                      <a:gd name="T11" fmla="*/ 423 h 558"/>
                      <a:gd name="T12" fmla="*/ 96 w 151"/>
                      <a:gd name="T13" fmla="*/ 543 h 558"/>
                      <a:gd name="T14" fmla="*/ 24 w 151"/>
                      <a:gd name="T15" fmla="*/ 513 h 558"/>
                      <a:gd name="T16" fmla="*/ 0 w 151"/>
                      <a:gd name="T17" fmla="*/ 315 h 558"/>
                      <a:gd name="T18" fmla="*/ 18 w 151"/>
                      <a:gd name="T19" fmla="*/ 165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36" name="Freeform 16"/>
                  <p:cNvSpPr>
                    <a:spLocks/>
                  </p:cNvSpPr>
                  <p:nvPr/>
                </p:nvSpPr>
                <p:spPr bwMode="auto">
                  <a:xfrm>
                    <a:off x="1907" y="1589"/>
                    <a:ext cx="392" cy="253"/>
                  </a:xfrm>
                  <a:custGeom>
                    <a:avLst/>
                    <a:gdLst>
                      <a:gd name="T0" fmla="*/ 175 w 392"/>
                      <a:gd name="T1" fmla="*/ 61 h 253"/>
                      <a:gd name="T2" fmla="*/ 307 w 392"/>
                      <a:gd name="T3" fmla="*/ 19 h 253"/>
                      <a:gd name="T4" fmla="*/ 367 w 392"/>
                      <a:gd name="T5" fmla="*/ 7 h 253"/>
                      <a:gd name="T6" fmla="*/ 385 w 392"/>
                      <a:gd name="T7" fmla="*/ 61 h 253"/>
                      <a:gd name="T8" fmla="*/ 325 w 392"/>
                      <a:gd name="T9" fmla="*/ 133 h 253"/>
                      <a:gd name="T10" fmla="*/ 193 w 392"/>
                      <a:gd name="T11" fmla="*/ 223 h 253"/>
                      <a:gd name="T12" fmla="*/ 37 w 392"/>
                      <a:gd name="T13" fmla="*/ 247 h 253"/>
                      <a:gd name="T14" fmla="*/ 1 w 392"/>
                      <a:gd name="T15" fmla="*/ 187 h 253"/>
                      <a:gd name="T16" fmla="*/ 43 w 392"/>
                      <a:gd name="T17" fmla="*/ 115 h 253"/>
                      <a:gd name="T18" fmla="*/ 175 w 392"/>
                      <a:gd name="T19" fmla="*/ 61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37" name="Freeform 17"/>
                  <p:cNvSpPr>
                    <a:spLocks/>
                  </p:cNvSpPr>
                  <p:nvPr/>
                </p:nvSpPr>
                <p:spPr bwMode="auto">
                  <a:xfrm>
                    <a:off x="2094" y="930"/>
                    <a:ext cx="238" cy="386"/>
                  </a:xfrm>
                  <a:custGeom>
                    <a:avLst/>
                    <a:gdLst>
                      <a:gd name="T0" fmla="*/ 78 w 238"/>
                      <a:gd name="T1" fmla="*/ 270 h 386"/>
                      <a:gd name="T2" fmla="*/ 24 w 238"/>
                      <a:gd name="T3" fmla="*/ 192 h 386"/>
                      <a:gd name="T4" fmla="*/ 0 w 238"/>
                      <a:gd name="T5" fmla="*/ 96 h 386"/>
                      <a:gd name="T6" fmla="*/ 24 w 238"/>
                      <a:gd name="T7" fmla="*/ 12 h 386"/>
                      <a:gd name="T8" fmla="*/ 120 w 238"/>
                      <a:gd name="T9" fmla="*/ 24 h 386"/>
                      <a:gd name="T10" fmla="*/ 180 w 238"/>
                      <a:gd name="T11" fmla="*/ 132 h 386"/>
                      <a:gd name="T12" fmla="*/ 234 w 238"/>
                      <a:gd name="T13" fmla="*/ 306 h 386"/>
                      <a:gd name="T14" fmla="*/ 204 w 238"/>
                      <a:gd name="T15" fmla="*/ 378 h 386"/>
                      <a:gd name="T16" fmla="*/ 168 w 238"/>
                      <a:gd name="T17" fmla="*/ 354 h 386"/>
                      <a:gd name="T18" fmla="*/ 78 w 238"/>
                      <a:gd name="T19" fmla="*/ 270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pic>
              <p:nvPicPr>
                <p:cNvPr id="5138" name="Picture 18"/>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39" name="Picture 1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0" name="Picture 2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1" name="Picture 21"/>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2" name="Picture 2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3" name="Picture 2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4" name="Picture 2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5" name="Picture 25"/>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146" name="Group 26"/>
              <p:cNvGrpSpPr>
                <a:grpSpLocks/>
              </p:cNvGrpSpPr>
              <p:nvPr userDrawn="1"/>
            </p:nvGrpSpPr>
            <p:grpSpPr bwMode="auto">
              <a:xfrm>
                <a:off x="4944" y="1008"/>
                <a:ext cx="522" cy="2967"/>
                <a:chOff x="4944" y="1008"/>
                <a:chExt cx="522" cy="2967"/>
              </a:xfrm>
            </p:grpSpPr>
            <p:pic>
              <p:nvPicPr>
                <p:cNvPr id="5147" name="Picture 27"/>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8" name="Picture 28"/>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49" name="Picture 2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0" name="Picture 3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1" name="Picture 31"/>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2" name="Picture 3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3" name="Picture 3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4" name="Picture 3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5" name="Picture 35"/>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6" name="Picture 36"/>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7" name="Picture 37"/>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8" name="Picture 38"/>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59" name="Picture 3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60" name="Picture 4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61" name="Picture 41"/>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62" name="Picture 4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63" name="Picture 4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64" name="Picture 4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65" name="Picture 45"/>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5166"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67"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68"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69"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4"/>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70"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4"/>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71"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72"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73"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74"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ru-RU"/>
            </a:p>
          </p:txBody>
        </p:sp>
        <p:sp>
          <p:nvSpPr>
            <p:cNvPr id="5175"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76"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a:endParaRPr kumimoji="1" lang="ru-RU"/>
            </a:p>
          </p:txBody>
        </p:sp>
      </p:grpSp>
      <p:sp>
        <p:nvSpPr>
          <p:cNvPr id="5177" name="Rectangle 57"/>
          <p:cNvSpPr>
            <a:spLocks noGrp="1" noChangeArrowheads="1"/>
          </p:cNvSpPr>
          <p:nvPr>
            <p:ph type="title"/>
          </p:nvPr>
        </p:nvSpPr>
        <p:spPr bwMode="auto">
          <a:xfrm>
            <a:off x="219075" y="227013"/>
            <a:ext cx="74771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5178" name="Rectangle 58"/>
          <p:cNvSpPr>
            <a:spLocks noGrp="1" noChangeArrowheads="1"/>
          </p:cNvSpPr>
          <p:nvPr>
            <p:ph type="body" idx="1"/>
          </p:nvPr>
        </p:nvSpPr>
        <p:spPr bwMode="auto">
          <a:xfrm>
            <a:off x="263525" y="1598613"/>
            <a:ext cx="7386638" cy="449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5179" name="Rectangle 59"/>
          <p:cNvSpPr>
            <a:spLocks noGrp="1" noChangeArrowheads="1"/>
          </p:cNvSpPr>
          <p:nvPr>
            <p:ph type="dt" sz="half" idx="2"/>
          </p:nvPr>
        </p:nvSpPr>
        <p:spPr bwMode="auto">
          <a:xfrm>
            <a:off x="301625" y="6242050"/>
            <a:ext cx="1782763"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ru-RU"/>
          </a:p>
        </p:txBody>
      </p:sp>
      <p:sp>
        <p:nvSpPr>
          <p:cNvPr id="5180" name="Rectangle 60"/>
          <p:cNvSpPr>
            <a:spLocks noGrp="1" noChangeArrowheads="1"/>
          </p:cNvSpPr>
          <p:nvPr>
            <p:ph type="ftr" sz="quarter" idx="3"/>
          </p:nvPr>
        </p:nvSpPr>
        <p:spPr bwMode="auto">
          <a:xfrm>
            <a:off x="2257425" y="6248400"/>
            <a:ext cx="34559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5181" name="Rectangle 61"/>
          <p:cNvSpPr>
            <a:spLocks noGrp="1" noChangeArrowheads="1"/>
          </p:cNvSpPr>
          <p:nvPr>
            <p:ph type="sldNum" sz="quarter" idx="4"/>
          </p:nvPr>
        </p:nvSpPr>
        <p:spPr bwMode="auto">
          <a:xfrm>
            <a:off x="5867400" y="6248400"/>
            <a:ext cx="175577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72AE663C-BF70-4083-B04B-4C4F5C3A6A0B}"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panose="020B0604020202020204" pitchFamily="34" charset="0"/>
        </a:defRPr>
      </a:lvl2pPr>
      <a:lvl3pPr algn="l" rtl="0" fontAlgn="base">
        <a:spcBef>
          <a:spcPct val="0"/>
        </a:spcBef>
        <a:spcAft>
          <a:spcPct val="0"/>
        </a:spcAft>
        <a:defRPr sz="4000">
          <a:solidFill>
            <a:schemeClr val="tx2"/>
          </a:solidFill>
          <a:latin typeface="Arial" panose="020B0604020202020204" pitchFamily="34" charset="0"/>
        </a:defRPr>
      </a:lvl3pPr>
      <a:lvl4pPr algn="l" rtl="0" fontAlgn="base">
        <a:spcBef>
          <a:spcPct val="0"/>
        </a:spcBef>
        <a:spcAft>
          <a:spcPct val="0"/>
        </a:spcAft>
        <a:defRPr sz="4000">
          <a:solidFill>
            <a:schemeClr val="tx2"/>
          </a:solidFill>
          <a:latin typeface="Arial" panose="020B0604020202020204" pitchFamily="34" charset="0"/>
        </a:defRPr>
      </a:lvl4pPr>
      <a:lvl5pPr algn="l" rtl="0" fontAlgn="base">
        <a:spcBef>
          <a:spcPct val="0"/>
        </a:spcBef>
        <a:spcAft>
          <a:spcPct val="0"/>
        </a:spcAft>
        <a:defRPr sz="4000">
          <a:solidFill>
            <a:schemeClr val="tx2"/>
          </a:solidFill>
          <a:latin typeface="Arial" panose="020B0604020202020204" pitchFamily="34" charset="0"/>
        </a:defRPr>
      </a:lvl5pPr>
      <a:lvl6pPr marL="457200" algn="l" rtl="0" fontAlgn="base">
        <a:spcBef>
          <a:spcPct val="0"/>
        </a:spcBef>
        <a:spcAft>
          <a:spcPct val="0"/>
        </a:spcAft>
        <a:defRPr sz="4000">
          <a:solidFill>
            <a:schemeClr val="tx2"/>
          </a:solidFill>
          <a:latin typeface="Arial" panose="020B0604020202020204" pitchFamily="34" charset="0"/>
        </a:defRPr>
      </a:lvl6pPr>
      <a:lvl7pPr marL="914400" algn="l" rtl="0" fontAlgn="base">
        <a:spcBef>
          <a:spcPct val="0"/>
        </a:spcBef>
        <a:spcAft>
          <a:spcPct val="0"/>
        </a:spcAft>
        <a:defRPr sz="4000">
          <a:solidFill>
            <a:schemeClr val="tx2"/>
          </a:solidFill>
          <a:latin typeface="Arial" panose="020B0604020202020204" pitchFamily="34" charset="0"/>
        </a:defRPr>
      </a:lvl7pPr>
      <a:lvl8pPr marL="1371600" algn="l" rtl="0" fontAlgn="base">
        <a:spcBef>
          <a:spcPct val="0"/>
        </a:spcBef>
        <a:spcAft>
          <a:spcPct val="0"/>
        </a:spcAft>
        <a:defRPr sz="4000">
          <a:solidFill>
            <a:schemeClr val="tx2"/>
          </a:solidFill>
          <a:latin typeface="Arial" panose="020B0604020202020204" pitchFamily="34" charset="0"/>
        </a:defRPr>
      </a:lvl8pPr>
      <a:lvl9pPr marL="1828800" algn="l" rtl="0" fontAlgn="base">
        <a:spcBef>
          <a:spcPct val="0"/>
        </a:spcBef>
        <a:spcAft>
          <a:spcPct val="0"/>
        </a:spcAft>
        <a:defRPr sz="4000">
          <a:solidFill>
            <a:schemeClr val="tx2"/>
          </a:solidFill>
          <a:latin typeface="Arial" panose="020B0604020202020204" pitchFamily="34" charset="0"/>
        </a:defRPr>
      </a:lvl9pPr>
    </p:titleStyle>
    <p:bodyStyle>
      <a:lvl1pPr marL="342900" indent="-342900" algn="l" rtl="0" fontAlgn="base">
        <a:spcBef>
          <a:spcPct val="20000"/>
        </a:spcBef>
        <a:spcAft>
          <a:spcPct val="0"/>
        </a:spcAft>
        <a:buBlip>
          <a:blip r:embed="rId15"/>
        </a:buBlip>
        <a:defRPr sz="3200" kern="1200">
          <a:solidFill>
            <a:schemeClr val="tx1"/>
          </a:solidFill>
          <a:latin typeface="+mn-lt"/>
          <a:ea typeface="+mn-ea"/>
          <a:cs typeface="+mn-cs"/>
        </a:defRPr>
      </a:lvl1pPr>
      <a:lvl2pPr marL="742950" indent="-285750" algn="l" rtl="0" fontAlgn="base">
        <a:spcBef>
          <a:spcPct val="20000"/>
        </a:spcBef>
        <a:spcAft>
          <a:spcPct val="0"/>
        </a:spcAft>
        <a:buSzPct val="80000"/>
        <a:buBlip>
          <a:blip r:embed="rId16"/>
        </a:buBlip>
        <a:defRPr sz="2800" kern="1200">
          <a:solidFill>
            <a:schemeClr val="tx1"/>
          </a:solidFill>
          <a:latin typeface="+mn-lt"/>
          <a:ea typeface="+mn-ea"/>
          <a:cs typeface="+mn-cs"/>
        </a:defRPr>
      </a:lvl2pPr>
      <a:lvl3pPr marL="1143000" indent="-228600" algn="l" rtl="0" fontAlgn="base">
        <a:spcBef>
          <a:spcPct val="20000"/>
        </a:spcBef>
        <a:spcAft>
          <a:spcPct val="0"/>
        </a:spcAft>
        <a:buSzPct val="70000"/>
        <a:buBlip>
          <a:blip r:embed="rId17"/>
        </a:buBlip>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ChangeArrowheads="1"/>
          </p:cNvSpPr>
          <p:nvPr/>
        </p:nvSpPr>
        <p:spPr bwMode="auto">
          <a:xfrm>
            <a:off x="395288" y="188913"/>
            <a:ext cx="8504237"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kk-KZ" sz="1500" b="1"/>
              <a:t>VІ- модуль</a:t>
            </a:r>
            <a:endParaRPr lang="ru-RU" sz="1500"/>
          </a:p>
          <a:p>
            <a:pPr algn="ctr"/>
            <a:r>
              <a:rPr lang="kk-KZ" sz="1500" b="1"/>
              <a:t>Аппаратуралық-технологиялық өндеу және қоспаларды бөсеудің технологиялық негізі</a:t>
            </a:r>
          </a:p>
        </p:txBody>
      </p:sp>
      <p:sp>
        <p:nvSpPr>
          <p:cNvPr id="2053" name="Rectangle 5"/>
          <p:cNvSpPr>
            <a:spLocks noChangeArrowheads="1"/>
          </p:cNvSpPr>
          <p:nvPr/>
        </p:nvSpPr>
        <p:spPr bwMode="auto">
          <a:xfrm>
            <a:off x="611188" y="1196975"/>
            <a:ext cx="7994650" cy="351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kk-KZ" sz="1600" b="1">
                <a:latin typeface="Times New Roman" panose="02020603050405020304" pitchFamily="18" charset="0"/>
              </a:rPr>
              <a:t>Лекцияның мақсаты:</a:t>
            </a:r>
            <a:r>
              <a:rPr lang="kk-KZ" sz="1600">
                <a:latin typeface="Times New Roman" panose="02020603050405020304" pitchFamily="18" charset="0"/>
              </a:rPr>
              <a:t> Ректификация және ректификациялық қондырғылар түрлерімен танысу. Экстративті және азеотропты ректификация.Абсорбция суйық-суйық экстракциясы. Хемосорбция мен танысу. Реакцияға түсетін қоспаны бөлу үшін пайдаланады. Селективті агентті пайдалану, экстративті және азеотропты ректификация, абсорбция, суйық- суйық экстракциясы, хемосорбция және адсорбция процестері пайданалады. Ол үшін ректификационды колонналар пайданалады.</a:t>
            </a:r>
            <a:endParaRPr lang="ru-RU" sz="1600">
              <a:latin typeface="Times New Roman" panose="02020603050405020304" pitchFamily="18" charset="0"/>
            </a:endParaRPr>
          </a:p>
          <a:p>
            <a:pPr algn="just"/>
            <a:r>
              <a:rPr lang="kk-KZ" sz="1600">
                <a:latin typeface="Times New Roman" panose="02020603050405020304" pitchFamily="18" charset="0"/>
              </a:rPr>
              <a:t>   </a:t>
            </a:r>
            <a:r>
              <a:rPr lang="kk-KZ" sz="1600" b="1">
                <a:latin typeface="Times New Roman" panose="02020603050405020304" pitchFamily="18" charset="0"/>
              </a:rPr>
              <a:t>Түйін сөздер: </a:t>
            </a:r>
            <a:r>
              <a:rPr lang="kk-KZ" sz="1600">
                <a:latin typeface="Times New Roman" panose="02020603050405020304" pitchFamily="18" charset="0"/>
              </a:rPr>
              <a:t>Ректификациялы колонна, қоспа, Рауль заңы, идеалды, электронды донор, активті ( қышқылды) сутегі атомы, интерполяция, флегма, дефлегматор, қалпақты немесе клапанды элементтер, эффективтілік флегма саны.</a:t>
            </a:r>
            <a:endParaRPr lang="ru-RU" sz="1600">
              <a:latin typeface="Times New Roman" panose="02020603050405020304" pitchFamily="18" charset="0"/>
            </a:endParaRPr>
          </a:p>
          <a:p>
            <a:pPr algn="just"/>
            <a:r>
              <a:rPr lang="kk-KZ" sz="1600" b="1">
                <a:latin typeface="Times New Roman" panose="02020603050405020304" pitchFamily="18" charset="0"/>
              </a:rPr>
              <a:t>Лекция мазмұны:  </a:t>
            </a:r>
            <a:r>
              <a:rPr lang="kk-KZ" sz="1600">
                <a:latin typeface="Times New Roman" panose="02020603050405020304" pitchFamily="18" charset="0"/>
              </a:rPr>
              <a:t> (№ 13,14,15)</a:t>
            </a:r>
            <a:endParaRPr lang="ru-RU" sz="1600">
              <a:latin typeface="Times New Roman" panose="02020603050405020304" pitchFamily="18" charset="0"/>
            </a:endParaRPr>
          </a:p>
          <a:p>
            <a:pPr algn="just"/>
            <a:r>
              <a:rPr lang="kk-KZ" sz="1600">
                <a:latin typeface="Times New Roman" panose="02020603050405020304" pitchFamily="18" charset="0"/>
              </a:rPr>
              <a:t>  </a:t>
            </a:r>
            <a:r>
              <a:rPr lang="kk-KZ" sz="1600" b="1">
                <a:latin typeface="Times New Roman" panose="02020603050405020304" pitchFamily="18" charset="0"/>
              </a:rPr>
              <a:t>Тұжырым:   </a:t>
            </a:r>
            <a:r>
              <a:rPr lang="kk-KZ" sz="1600">
                <a:latin typeface="Times New Roman" panose="02020603050405020304" pitchFamily="18" charset="0"/>
              </a:rPr>
              <a:t>Реакторлардың түрлерімен жұмыс істеу принціпі, қатты катализатор пайдалана отырып жүретін реакторлардың ерекшілігімен  жылуды беру немесе жылуды сіңіре отыруына байланысты экзотермиялық, эндотермиялық, немесе жылу эффектісі жоқ реакторлармен таныстық, жұмыс істеу принціпін анықтадық.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ChangeArrowheads="1"/>
          </p:cNvSpPr>
          <p:nvPr/>
        </p:nvSpPr>
        <p:spPr bwMode="auto">
          <a:xfrm>
            <a:off x="647700" y="1052513"/>
            <a:ext cx="8496300" cy="351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kk-KZ" sz="1600" b="1">
                <a:latin typeface="Times New Roman" panose="02020603050405020304" pitchFamily="18" charset="0"/>
              </a:rPr>
              <a:t>Сұрактар:</a:t>
            </a:r>
            <a:r>
              <a:rPr lang="kk-KZ" sz="1600">
                <a:latin typeface="Times New Roman" panose="02020603050405020304" pitchFamily="18" charset="0"/>
              </a:rPr>
              <a:t>  1. Араластыру және ығыстыру типіне қарай реакторлар қалай классификацияланады?</a:t>
            </a:r>
            <a:endParaRPr lang="ru-RU" sz="1600">
              <a:latin typeface="Times New Roman" panose="02020603050405020304" pitchFamily="18" charset="0"/>
            </a:endParaRPr>
          </a:p>
          <a:p>
            <a:pPr algn="just"/>
            <a:r>
              <a:rPr lang="kk-KZ" sz="1600">
                <a:latin typeface="Times New Roman" panose="02020603050405020304" pitchFamily="18" charset="0"/>
              </a:rPr>
              <a:t>2. Катализаторды реакциялық зонада ұстауына байланысты қалай бөледі?</a:t>
            </a:r>
            <a:endParaRPr lang="ru-RU" sz="1600">
              <a:latin typeface="Times New Roman" panose="02020603050405020304" pitchFamily="18" charset="0"/>
            </a:endParaRPr>
          </a:p>
          <a:p>
            <a:pPr algn="just"/>
            <a:r>
              <a:rPr lang="kk-KZ" sz="1600">
                <a:latin typeface="Times New Roman" panose="02020603050405020304" pitchFamily="18" charset="0"/>
              </a:rPr>
              <a:t>3. Реакция зонасына жылу қалай беріледі және шығарылады?</a:t>
            </a:r>
            <a:endParaRPr lang="ru-RU" sz="1600">
              <a:latin typeface="Times New Roman" panose="02020603050405020304" pitchFamily="18" charset="0"/>
            </a:endParaRPr>
          </a:p>
          <a:p>
            <a:pPr algn="just"/>
            <a:r>
              <a:rPr lang="kk-KZ" sz="1600">
                <a:latin typeface="Times New Roman" panose="02020603050405020304" pitchFamily="18" charset="0"/>
              </a:rPr>
              <a:t>4. Адиабаттық реактор деген не?</a:t>
            </a:r>
            <a:endParaRPr lang="ru-RU" sz="1600">
              <a:latin typeface="Times New Roman" panose="02020603050405020304" pitchFamily="18" charset="0"/>
            </a:endParaRPr>
          </a:p>
          <a:p>
            <a:pPr algn="just"/>
            <a:r>
              <a:rPr lang="kk-KZ" sz="1600">
                <a:latin typeface="Times New Roman" panose="02020603050405020304" pitchFamily="18" charset="0"/>
              </a:rPr>
              <a:t>5. Реактор ішіндегі химиялық реакцияның жүруінің жылдамдығы неге байланысты?</a:t>
            </a:r>
            <a:endParaRPr lang="ru-RU" sz="1600">
              <a:latin typeface="Times New Roman" panose="02020603050405020304" pitchFamily="18" charset="0"/>
            </a:endParaRPr>
          </a:p>
          <a:p>
            <a:pPr algn="just"/>
            <a:r>
              <a:rPr lang="kk-KZ" sz="1600">
                <a:latin typeface="Times New Roman" panose="02020603050405020304" pitchFamily="18" charset="0"/>
              </a:rPr>
              <a:t>6. Реакцияның жүруіне заттың концентрациясы қалай әсер етеді?</a:t>
            </a:r>
            <a:endParaRPr lang="ru-RU" sz="1600">
              <a:latin typeface="Times New Roman" panose="02020603050405020304" pitchFamily="18" charset="0"/>
            </a:endParaRPr>
          </a:p>
          <a:p>
            <a:pPr algn="just"/>
            <a:r>
              <a:rPr lang="kk-KZ" sz="1600">
                <a:latin typeface="Times New Roman" panose="02020603050405020304" pitchFamily="18" charset="0"/>
              </a:rPr>
              <a:t>7. Жылу балансын есептегенде қандай жылу сипаттамалары ескеріледі? </a:t>
            </a:r>
            <a:endParaRPr lang="ru-RU" sz="1600">
              <a:latin typeface="Times New Roman" panose="02020603050405020304" pitchFamily="18" charset="0"/>
            </a:endParaRPr>
          </a:p>
          <a:p>
            <a:pPr algn="just"/>
            <a:r>
              <a:rPr lang="kk-KZ" sz="1600" b="1">
                <a:latin typeface="Times New Roman" panose="02020603050405020304" pitchFamily="18" charset="0"/>
              </a:rPr>
              <a:t>Әдебиет: </a:t>
            </a:r>
            <a:endParaRPr lang="ru-RU" sz="1600">
              <a:latin typeface="Times New Roman" panose="02020603050405020304" pitchFamily="18" charset="0"/>
            </a:endParaRPr>
          </a:p>
          <a:p>
            <a:pPr algn="just"/>
            <a:r>
              <a:rPr lang="kk-KZ" sz="1600">
                <a:latin typeface="Times New Roman" panose="02020603050405020304" pitchFamily="18" charset="0"/>
              </a:rPr>
              <a:t>1.Мухленов И.П. Основы химической технологии М. Высшая школа,1991г.</a:t>
            </a:r>
            <a:endParaRPr lang="ru-RU" sz="1600">
              <a:latin typeface="Times New Roman" panose="02020603050405020304" pitchFamily="18" charset="0"/>
            </a:endParaRPr>
          </a:p>
          <a:p>
            <a:pPr algn="just"/>
            <a:r>
              <a:rPr lang="kk-KZ" sz="1600">
                <a:latin typeface="Times New Roman" panose="02020603050405020304" pitchFamily="18" charset="0"/>
              </a:rPr>
              <a:t>2.Лебедев Н.П. Химия и технология основного органического синтеза, М., Химия,1998г.</a:t>
            </a:r>
            <a:endParaRPr lang="ru-RU" sz="1600">
              <a:latin typeface="Times New Roman" panose="02020603050405020304" pitchFamily="18" charset="0"/>
            </a:endParaRPr>
          </a:p>
          <a:p>
            <a:pPr algn="just"/>
            <a:r>
              <a:rPr lang="kk-KZ" sz="1600">
                <a:latin typeface="Times New Roman" panose="02020603050405020304" pitchFamily="18" charset="0"/>
              </a:rPr>
              <a:t>3.Юкельсон И.и. Технология основного органического синтеза,М., Химия,1979г.</a:t>
            </a:r>
            <a:endParaRPr lang="ru-RU" sz="1600">
              <a:latin typeface="Times New Roman" panose="02020603050405020304" pitchFamily="18" charset="0"/>
            </a:endParaRPr>
          </a:p>
          <a:p>
            <a:pPr algn="just"/>
            <a:r>
              <a:rPr lang="kk-KZ" sz="1600">
                <a:latin typeface="Times New Roman" panose="02020603050405020304" pitchFamily="18" charset="0"/>
              </a:rPr>
              <a:t>4.Касаткин А.Г. Основные процессы и аппараты химической технологии Л.,Химия,1973г.</a:t>
            </a:r>
            <a:endParaRPr lang="ru-RU" sz="1600">
              <a:latin typeface="Times New Roman" panose="02020603050405020304" pitchFamily="18" charset="0"/>
            </a:endParaRPr>
          </a:p>
          <a:p>
            <a:pPr algn="just"/>
            <a:r>
              <a:rPr lang="kk-KZ" sz="1600">
                <a:latin typeface="Times New Roman" panose="02020603050405020304" pitchFamily="18" charset="0"/>
              </a:rPr>
              <a:t>5. Москвичев Ю. Теоретические основы химической технологии М.,Академия,2005г.</a:t>
            </a:r>
          </a:p>
        </p:txBody>
      </p:sp>
    </p:spTree>
  </p:cSld>
  <p:clrMapOvr>
    <a:masterClrMapping/>
  </p:clrMapOvr>
</p:sld>
</file>

<file path=ppt/theme/theme1.xml><?xml version="1.0" encoding="utf-8"?>
<a:theme xmlns:a="http://schemas.openxmlformats.org/drawingml/2006/main" name="Кимоно">
  <a:themeElements>
    <a:clrScheme name="Кимоно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Кимоно">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Кимоно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Кимоно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Кимоно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Кимоно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Кимоно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Кимоно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Кимоно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Кимоно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Kimono</Template>
  <TotalTime>0</TotalTime>
  <Words>285</Words>
  <Application>Microsoft Office PowerPoint</Application>
  <PresentationFormat>Экран (4:3)</PresentationFormat>
  <Paragraphs>21</Paragraphs>
  <Slides>2</Slides>
  <Notes>2</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vt:i4>
      </vt:variant>
    </vt:vector>
  </HeadingPairs>
  <TitlesOfParts>
    <vt:vector size="5" baseType="lpstr">
      <vt:lpstr>Arial</vt:lpstr>
      <vt:lpstr>Times New Roman</vt:lpstr>
      <vt:lpstr>Кимоно</vt:lpstr>
      <vt:lpstr>Презентация PowerPoint</vt:lpstr>
      <vt:lpstr>Презентация PowerPoint</vt:lpstr>
    </vt:vector>
  </TitlesOfParts>
  <Company>Tycoon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Умбетова Алмагуль</cp:lastModifiedBy>
  <cp:revision>1</cp:revision>
  <dcterms:created xsi:type="dcterms:W3CDTF">2009-06-22T12:16:07Z</dcterms:created>
  <dcterms:modified xsi:type="dcterms:W3CDTF">2018-07-08T10:39:00Z</dcterms:modified>
</cp:coreProperties>
</file>